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y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17,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y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y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August 17,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y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y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y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August 17,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y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y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smtClean="0"/>
              <a:t>Click to edit Master text styles</a:t>
            </a:r>
          </a:p>
          <a:p>
            <a:pPr lvl="1"/>
            <a:r>
              <a:rPr lang="cy-GB" smtClean="0"/>
              <a:t>Second level</a:t>
            </a:r>
          </a:p>
          <a:p>
            <a:pPr lvl="2"/>
            <a:r>
              <a:rPr lang="cy-GB" smtClean="0"/>
              <a:t>Third level</a:t>
            </a:r>
          </a:p>
          <a:p>
            <a:pPr lvl="3"/>
            <a:r>
              <a:rPr lang="cy-GB" smtClean="0"/>
              <a:t>Fourth level</a:t>
            </a:r>
          </a:p>
          <a:p>
            <a:pPr lvl="4"/>
            <a:r>
              <a:rPr lang="cy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17,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4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Practice ‘u’ and ‘y’ with the same sound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Wlpan rHAGARWEINIOL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"/>
    </mc:Choice>
    <mc:Fallback xmlns="">
      <p:transition xmlns:p14="http://schemas.microsoft.com/office/powerpoint/2010/main" spd="slow" advTm="561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66"/>
            <a:ext cx="5791200" cy="656726"/>
          </a:xfrm>
        </p:spPr>
        <p:txBody>
          <a:bodyPr/>
          <a:lstStyle/>
          <a:p>
            <a:r>
              <a:rPr lang="en-US" dirty="0" smtClean="0"/>
              <a:t>hIR /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734051" cy="4373563"/>
          </a:xfrm>
        </p:spPr>
        <p:txBody>
          <a:bodyPr/>
          <a:lstStyle/>
          <a:p>
            <a:r>
              <a:rPr lang="en-US" dirty="0" smtClean="0"/>
              <a:t>du</a:t>
            </a:r>
          </a:p>
          <a:p>
            <a:endParaRPr lang="en-US" dirty="0"/>
          </a:p>
          <a:p>
            <a:r>
              <a:rPr lang="en-US" dirty="0" smtClean="0"/>
              <a:t>drud</a:t>
            </a:r>
          </a:p>
          <a:p>
            <a:endParaRPr lang="en-US" dirty="0"/>
          </a:p>
          <a:p>
            <a:r>
              <a:rPr lang="en-US" dirty="0" smtClean="0"/>
              <a:t>pur</a:t>
            </a:r>
          </a:p>
          <a:p>
            <a:endParaRPr lang="en-US" dirty="0"/>
          </a:p>
          <a:p>
            <a:r>
              <a:rPr lang="en-US" dirty="0" smtClean="0"/>
              <a:t>un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0651" y="1770364"/>
            <a:ext cx="1734051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 </a:t>
            </a:r>
          </a:p>
          <a:p>
            <a:endParaRPr lang="en-US" dirty="0" smtClean="0"/>
          </a:p>
          <a:p>
            <a:r>
              <a:rPr lang="en-US" dirty="0" smtClean="0"/>
              <a:t>cryf</a:t>
            </a:r>
          </a:p>
          <a:p>
            <a:endParaRPr lang="en-US" dirty="0"/>
          </a:p>
          <a:p>
            <a:r>
              <a:rPr lang="en-US" dirty="0" smtClean="0"/>
              <a:t>Llŷn</a:t>
            </a:r>
          </a:p>
          <a:p>
            <a:endParaRPr lang="en-US" dirty="0"/>
          </a:p>
          <a:p>
            <a:r>
              <a:rPr lang="en-US" dirty="0" smtClean="0"/>
              <a:t>tŷ</a:t>
            </a: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99" y="1287971"/>
            <a:ext cx="1329890" cy="1575210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3" y="5022503"/>
            <a:ext cx="1546098" cy="1595069"/>
          </a:xfrm>
          <a:prstGeom prst="rect">
            <a:avLst/>
          </a:prstGeom>
        </p:spPr>
      </p:pic>
      <p:pic>
        <p:nvPicPr>
          <p:cNvPr id="8" name="y h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1902" y="461192"/>
            <a:ext cx="812800" cy="812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47889" y="1287971"/>
            <a:ext cx="2384778" cy="3348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5"/>
    </mc:Choice>
    <mc:Fallback xmlns="">
      <p:transition xmlns:p14="http://schemas.microsoft.com/office/powerpoint/2010/main" spd="slow" advTm="1953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66"/>
            <a:ext cx="5791200" cy="656726"/>
          </a:xfrm>
        </p:spPr>
        <p:txBody>
          <a:bodyPr/>
          <a:lstStyle/>
          <a:p>
            <a:r>
              <a:rPr lang="en-US" dirty="0" smtClean="0"/>
              <a:t>Byr /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734051" cy="4373563"/>
          </a:xfrm>
        </p:spPr>
        <p:txBody>
          <a:bodyPr/>
          <a:lstStyle/>
          <a:p>
            <a:r>
              <a:rPr lang="en-US" dirty="0" smtClean="0"/>
              <a:t>Llyn</a:t>
            </a:r>
          </a:p>
          <a:p>
            <a:endParaRPr lang="en-US" dirty="0"/>
          </a:p>
          <a:p>
            <a:r>
              <a:rPr lang="en-US" dirty="0" smtClean="0"/>
              <a:t>Hyn</a:t>
            </a:r>
          </a:p>
          <a:p>
            <a:endParaRPr lang="en-US" dirty="0"/>
          </a:p>
          <a:p>
            <a:r>
              <a:rPr lang="en-US" dirty="0" smtClean="0"/>
              <a:t>Byr</a:t>
            </a:r>
          </a:p>
          <a:p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wyn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0651" y="1770364"/>
            <a:ext cx="1734051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Pump</a:t>
            </a:r>
          </a:p>
          <a:p>
            <a:endParaRPr lang="en-US" dirty="0"/>
          </a:p>
          <a:p>
            <a:r>
              <a:rPr lang="en-US" dirty="0" smtClean="0"/>
              <a:t>Hapus</a:t>
            </a:r>
          </a:p>
          <a:p>
            <a:endParaRPr lang="en-US" dirty="0"/>
          </a:p>
          <a:p>
            <a:r>
              <a:rPr lang="en-US" dirty="0" smtClean="0"/>
              <a:t>Munud</a:t>
            </a:r>
          </a:p>
          <a:p>
            <a:endParaRPr lang="en-US" dirty="0"/>
          </a:p>
          <a:p>
            <a:r>
              <a:rPr lang="en-US" dirty="0" smtClean="0"/>
              <a:t>plannu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83848" y="1752600"/>
            <a:ext cx="1734051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Gwely</a:t>
            </a:r>
          </a:p>
          <a:p>
            <a:endParaRPr lang="en-US" dirty="0"/>
          </a:p>
          <a:p>
            <a:r>
              <a:rPr lang="en-US" dirty="0" smtClean="0"/>
              <a:t>Plentyn</a:t>
            </a:r>
          </a:p>
          <a:p>
            <a:endParaRPr lang="en-US" dirty="0"/>
          </a:p>
          <a:p>
            <a:r>
              <a:rPr lang="en-US" dirty="0" smtClean="0"/>
              <a:t>Menyn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elys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75" y="5107783"/>
            <a:ext cx="2060447" cy="1464002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079">
            <a:off x="295148" y="5240191"/>
            <a:ext cx="1702878" cy="127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81" y="219810"/>
            <a:ext cx="1954607" cy="1565243"/>
          </a:xfrm>
          <a:prstGeom prst="rect">
            <a:avLst/>
          </a:prstGeom>
        </p:spPr>
      </p:pic>
      <p:pic>
        <p:nvPicPr>
          <p:cNvPr id="11" name="y fy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7266" y="4611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43"/>
    </mc:Choice>
    <mc:Fallback xmlns="">
      <p:transition xmlns:p14="http://schemas.microsoft.com/office/powerpoint/2010/main" spd="slow" advTm="2864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51" y="207070"/>
            <a:ext cx="5791200" cy="6567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PRACTISING ‘Y’ AS IN </a:t>
            </a:r>
            <a:r>
              <a:rPr lang="en-US" sz="2400" u="sng" dirty="0" smtClean="0"/>
              <a:t>U</a:t>
            </a:r>
            <a:r>
              <a:rPr lang="en-US" sz="2400" dirty="0" smtClean="0"/>
              <a:t>ND</a:t>
            </a:r>
            <a:r>
              <a:rPr lang="en-US" sz="2400" u="sng" dirty="0" smtClean="0"/>
              <a:t>E</a:t>
            </a: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734051" cy="4373563"/>
          </a:xfrm>
        </p:spPr>
        <p:txBody>
          <a:bodyPr/>
          <a:lstStyle/>
          <a:p>
            <a:r>
              <a:rPr lang="en-US" dirty="0" smtClean="0"/>
              <a:t>Dynion</a:t>
            </a:r>
          </a:p>
          <a:p>
            <a:endParaRPr lang="en-US" dirty="0"/>
          </a:p>
          <a:p>
            <a:r>
              <a:rPr lang="en-US" dirty="0" smtClean="0"/>
              <a:t>Cymru</a:t>
            </a:r>
          </a:p>
          <a:p>
            <a:endParaRPr lang="en-US" dirty="0"/>
          </a:p>
          <a:p>
            <a:r>
              <a:rPr lang="en-US" dirty="0" smtClean="0"/>
              <a:t>Tybed</a:t>
            </a:r>
          </a:p>
          <a:p>
            <a:endParaRPr lang="en-US" dirty="0"/>
          </a:p>
          <a:p>
            <a:r>
              <a:rPr lang="en-US" dirty="0" smtClean="0"/>
              <a:t>Trydan</a:t>
            </a:r>
          </a:p>
          <a:p>
            <a:endParaRPr lang="en-US" dirty="0"/>
          </a:p>
          <a:p>
            <a:r>
              <a:rPr lang="en-US" dirty="0" smtClean="0"/>
              <a:t>prysur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0651" y="1770364"/>
            <a:ext cx="1734051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</a:t>
            </a:r>
            <a:r>
              <a:rPr lang="en-US" dirty="0" smtClean="0"/>
              <a:t>ysgu</a:t>
            </a:r>
          </a:p>
          <a:p>
            <a:endParaRPr lang="en-US" dirty="0"/>
          </a:p>
          <a:p>
            <a:r>
              <a:rPr lang="en-US" dirty="0" smtClean="0"/>
              <a:t>Cysgod</a:t>
            </a:r>
          </a:p>
          <a:p>
            <a:endParaRPr lang="en-US" dirty="0"/>
          </a:p>
          <a:p>
            <a:r>
              <a:rPr lang="en-US" dirty="0" smtClean="0"/>
              <a:t>Syndod</a:t>
            </a:r>
          </a:p>
          <a:p>
            <a:endParaRPr lang="en-US" dirty="0"/>
          </a:p>
          <a:p>
            <a:r>
              <a:rPr lang="en-US" dirty="0" smtClean="0"/>
              <a:t>Symud</a:t>
            </a:r>
          </a:p>
          <a:p>
            <a:endParaRPr lang="en-US" dirty="0"/>
          </a:p>
          <a:p>
            <a:r>
              <a:rPr lang="en-US" dirty="0" smtClean="0"/>
              <a:t>cymylog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83848" y="1752600"/>
            <a:ext cx="1734051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Fy</a:t>
            </a:r>
          </a:p>
          <a:p>
            <a:endParaRPr lang="en-US" dirty="0"/>
          </a:p>
          <a:p>
            <a:r>
              <a:rPr lang="en-US" dirty="0" smtClean="0"/>
              <a:t>Dy</a:t>
            </a:r>
          </a:p>
          <a:p>
            <a:endParaRPr lang="en-US" dirty="0"/>
          </a:p>
          <a:p>
            <a:r>
              <a:rPr lang="en-US" dirty="0" smtClean="0"/>
              <a:t>Yn</a:t>
            </a:r>
          </a:p>
          <a:p>
            <a:endParaRPr lang="en-US" dirty="0"/>
          </a:p>
          <a:p>
            <a:r>
              <a:rPr lang="en-US" dirty="0" smtClean="0"/>
              <a:t>Y</a:t>
            </a:r>
          </a:p>
          <a:p>
            <a:endParaRPr lang="en-US" dirty="0"/>
          </a:p>
          <a:p>
            <a:r>
              <a:rPr lang="en-US" dirty="0" smtClean="0"/>
              <a:t>yr</a:t>
            </a:r>
          </a:p>
        </p:txBody>
      </p:sp>
      <p:pic>
        <p:nvPicPr>
          <p:cNvPr id="6" name="y 3 rhag 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05099" y="2070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4"/>
    </mc:Choice>
    <mc:Fallback xmlns="">
      <p:transition xmlns:p14="http://schemas.microsoft.com/office/powerpoint/2010/main" spd="slow" advTm="331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66"/>
            <a:ext cx="5791200" cy="6567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Practice both sounds…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734051" cy="4373563"/>
          </a:xfrm>
        </p:spPr>
        <p:txBody>
          <a:bodyPr/>
          <a:lstStyle/>
          <a:p>
            <a:r>
              <a:rPr lang="en-US" dirty="0" smtClean="0"/>
              <a:t>Ynys</a:t>
            </a:r>
          </a:p>
          <a:p>
            <a:endParaRPr lang="en-US" dirty="0"/>
          </a:p>
          <a:p>
            <a:r>
              <a:rPr lang="en-US" dirty="0" smtClean="0"/>
              <a:t>Mynydd</a:t>
            </a:r>
          </a:p>
          <a:p>
            <a:endParaRPr lang="en-US" dirty="0"/>
          </a:p>
          <a:p>
            <a:r>
              <a:rPr lang="en-US" dirty="0" smtClean="0"/>
              <a:t>Dyffryn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yddyn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0651" y="1770364"/>
            <a:ext cx="1734051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Hynny</a:t>
            </a:r>
          </a:p>
          <a:p>
            <a:endParaRPr lang="en-US" dirty="0"/>
          </a:p>
          <a:p>
            <a:r>
              <a:rPr lang="en-US" dirty="0" smtClean="0"/>
              <a:t>Yfory</a:t>
            </a:r>
          </a:p>
          <a:p>
            <a:endParaRPr lang="en-US" dirty="0"/>
          </a:p>
          <a:p>
            <a:r>
              <a:rPr lang="en-US" dirty="0" smtClean="0"/>
              <a:t>Sydyn</a:t>
            </a:r>
          </a:p>
          <a:p>
            <a:endParaRPr lang="en-US" dirty="0"/>
          </a:p>
          <a:p>
            <a:r>
              <a:rPr lang="en-US" dirty="0" smtClean="0"/>
              <a:t>Ysbyty</a:t>
            </a:r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960831"/>
            <a:ext cx="2498697" cy="155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55" y="1070345"/>
            <a:ext cx="2080845" cy="1734038"/>
          </a:xfrm>
          <a:prstGeom prst="rect">
            <a:avLst/>
          </a:prstGeom>
        </p:spPr>
      </p:pic>
      <p:pic>
        <p:nvPicPr>
          <p:cNvPr id="11" name="y ddwy y rhag 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5600" y="4611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0"/>
    </mc:Choice>
    <mc:Fallback xmlns="">
      <p:transition xmlns:p14="http://schemas.microsoft.com/office/powerpoint/2010/main" spd="slow" advTm="1916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142</TotalTime>
  <Words>75</Words>
  <Application>Microsoft Macintosh PowerPoint</Application>
  <PresentationFormat>On-screen Show (4:3)</PresentationFormat>
  <Paragraphs>82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Essential</vt:lpstr>
      <vt:lpstr>Practice ‘u’ and ‘y’ with the same sound</vt:lpstr>
      <vt:lpstr>hIR / LONG</vt:lpstr>
      <vt:lpstr>Byr / short</vt:lpstr>
      <vt:lpstr>PRACTISING ‘Y’ AS IN UNDER</vt:lpstr>
      <vt:lpstr>Practice both sounds…</vt:lpstr>
    </vt:vector>
  </TitlesOfParts>
  <Company>Prifysgol Bangor University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‘u’ and ‘y’ with the same sound</dc:title>
  <dc:creator>Lowri Jones</dc:creator>
  <cp:lastModifiedBy>Microsoft Office User</cp:lastModifiedBy>
  <cp:revision>13</cp:revision>
  <dcterms:created xsi:type="dcterms:W3CDTF">2015-10-08T09:50:57Z</dcterms:created>
  <dcterms:modified xsi:type="dcterms:W3CDTF">2016-08-17T09:13:54Z</dcterms:modified>
</cp:coreProperties>
</file>