
<file path=[Content_Types].xml><?xml version="1.0" encoding="utf-8"?>
<Types xmlns="http://schemas.openxmlformats.org/package/2006/content-types">
  <Default Extension="xml" ContentType="application/xml"/>
  <Default Extension="mp3" ContentType="audi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4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y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y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ACDB3CC-F982-40F9-8DD6-BCC9AFBF44BD}" type="datetime1">
              <a:rPr lang="en-US" smtClean="0"/>
              <a:pPr/>
              <a:t>11/11/15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cy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y-GB" smtClean="0"/>
              <a:t>Click to edit Master text styles</a:t>
            </a:r>
          </a:p>
          <a:p>
            <a:pPr lvl="1"/>
            <a:r>
              <a:rPr lang="cy-GB" smtClean="0"/>
              <a:t>Second level</a:t>
            </a:r>
          </a:p>
          <a:p>
            <a:pPr lvl="2"/>
            <a:r>
              <a:rPr lang="cy-GB" smtClean="0"/>
              <a:t>Third level</a:t>
            </a:r>
          </a:p>
          <a:p>
            <a:pPr lvl="3"/>
            <a:r>
              <a:rPr lang="cy-GB" smtClean="0"/>
              <a:t>Fourth level</a:t>
            </a:r>
          </a:p>
          <a:p>
            <a:pPr lvl="4"/>
            <a:r>
              <a:rPr lang="cy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66CA-C872-9145-99EE-CE78911D4269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B9DC-4EA8-5041-9638-0D6A8AFE6C7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y-GB" smtClean="0"/>
              <a:t>Click to edit Master text styles</a:t>
            </a:r>
          </a:p>
          <a:p>
            <a:pPr lvl="1"/>
            <a:r>
              <a:rPr lang="cy-GB" smtClean="0"/>
              <a:t>Second level</a:t>
            </a:r>
          </a:p>
          <a:p>
            <a:pPr lvl="2"/>
            <a:r>
              <a:rPr lang="cy-GB" smtClean="0"/>
              <a:t>Third level</a:t>
            </a:r>
          </a:p>
          <a:p>
            <a:pPr lvl="3"/>
            <a:r>
              <a:rPr lang="cy-GB" smtClean="0"/>
              <a:t>Fourth level</a:t>
            </a:r>
          </a:p>
          <a:p>
            <a:pPr lvl="4"/>
            <a:r>
              <a:rPr lang="cy-GB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y-GB" smtClean="0"/>
              <a:t>Click to edit Master text styles</a:t>
            </a:r>
          </a:p>
          <a:p>
            <a:pPr lvl="1"/>
            <a:r>
              <a:rPr lang="cy-GB" smtClean="0"/>
              <a:t>Second level</a:t>
            </a:r>
          </a:p>
          <a:p>
            <a:pPr lvl="2"/>
            <a:r>
              <a:rPr lang="cy-GB" smtClean="0"/>
              <a:t>Third level</a:t>
            </a:r>
          </a:p>
          <a:p>
            <a:pPr lvl="3"/>
            <a:r>
              <a:rPr lang="cy-GB" smtClean="0"/>
              <a:t>Fourth level</a:t>
            </a:r>
          </a:p>
          <a:p>
            <a:pPr lvl="4"/>
            <a:r>
              <a:rPr lang="cy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cy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y-GB" smtClean="0"/>
              <a:t>Click to edit Master text styles</a:t>
            </a:r>
          </a:p>
          <a:p>
            <a:pPr lvl="1"/>
            <a:r>
              <a:rPr lang="cy-GB" smtClean="0"/>
              <a:t>Second level</a:t>
            </a:r>
          </a:p>
          <a:p>
            <a:pPr lvl="2"/>
            <a:r>
              <a:rPr lang="cy-GB" smtClean="0"/>
              <a:t>Third level</a:t>
            </a:r>
          </a:p>
          <a:p>
            <a:pPr lvl="3"/>
            <a:r>
              <a:rPr lang="cy-GB" smtClean="0"/>
              <a:t>Fourth level</a:t>
            </a:r>
          </a:p>
          <a:p>
            <a:pPr lvl="4"/>
            <a:r>
              <a:rPr lang="cy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66CA-C872-9145-99EE-CE78911D4269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B9DC-4EA8-5041-9638-0D6A8AFE6C7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y-GB" smtClean="0"/>
              <a:t>Click to edit Master text styles</a:t>
            </a:r>
          </a:p>
          <a:p>
            <a:pPr lvl="1"/>
            <a:r>
              <a:rPr lang="cy-GB" smtClean="0"/>
              <a:t>Second level</a:t>
            </a:r>
          </a:p>
          <a:p>
            <a:pPr lvl="2"/>
            <a:r>
              <a:rPr lang="cy-GB" smtClean="0"/>
              <a:t>Third level</a:t>
            </a:r>
          </a:p>
          <a:p>
            <a:pPr lvl="3"/>
            <a:r>
              <a:rPr lang="cy-GB" smtClean="0"/>
              <a:t>Fourth level</a:t>
            </a:r>
          </a:p>
          <a:p>
            <a:pPr lvl="4"/>
            <a:r>
              <a:rPr lang="cy-GB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y-GB" smtClean="0"/>
              <a:t>Click to edit Master text styles</a:t>
            </a:r>
          </a:p>
          <a:p>
            <a:pPr lvl="1"/>
            <a:r>
              <a:rPr lang="cy-GB" smtClean="0"/>
              <a:t>Second level</a:t>
            </a:r>
          </a:p>
          <a:p>
            <a:pPr lvl="2"/>
            <a:r>
              <a:rPr lang="cy-GB" smtClean="0"/>
              <a:t>Third level</a:t>
            </a:r>
          </a:p>
          <a:p>
            <a:pPr lvl="3"/>
            <a:r>
              <a:rPr lang="cy-GB" smtClean="0"/>
              <a:t>Fourth level</a:t>
            </a:r>
          </a:p>
          <a:p>
            <a:pPr lvl="4"/>
            <a:r>
              <a:rPr lang="cy-GB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y-GB" smtClean="0"/>
              <a:t>Click to edit Master text styles</a:t>
            </a:r>
          </a:p>
          <a:p>
            <a:pPr lvl="1"/>
            <a:r>
              <a:rPr lang="cy-GB" smtClean="0"/>
              <a:t>Second level</a:t>
            </a:r>
          </a:p>
          <a:p>
            <a:pPr lvl="2"/>
            <a:r>
              <a:rPr lang="cy-GB" smtClean="0"/>
              <a:t>Third level</a:t>
            </a:r>
          </a:p>
          <a:p>
            <a:pPr lvl="3"/>
            <a:r>
              <a:rPr lang="cy-GB" smtClean="0"/>
              <a:t>Fourth level</a:t>
            </a:r>
          </a:p>
          <a:p>
            <a:pPr lvl="4"/>
            <a:r>
              <a:rPr lang="cy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66CA-C872-9145-99EE-CE78911D4269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B9DC-4EA8-5041-9638-0D6A8AFE6C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66CA-C872-9145-99EE-CE78911D4269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B9DC-4EA8-5041-9638-0D6A8AFE6C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y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y-GB" smtClean="0"/>
              <a:t>Click to edit Master text styles</a:t>
            </a:r>
          </a:p>
          <a:p>
            <a:pPr lvl="1"/>
            <a:r>
              <a:rPr lang="cy-GB" smtClean="0"/>
              <a:t>Second level</a:t>
            </a:r>
          </a:p>
          <a:p>
            <a:pPr lvl="2"/>
            <a:r>
              <a:rPr lang="cy-GB" smtClean="0"/>
              <a:t>Third level</a:t>
            </a:r>
          </a:p>
          <a:p>
            <a:pPr lvl="3"/>
            <a:r>
              <a:rPr lang="cy-GB" smtClean="0"/>
              <a:t>Fourth level</a:t>
            </a:r>
          </a:p>
          <a:p>
            <a:pPr lvl="4"/>
            <a:r>
              <a:rPr lang="cy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y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66CA-C872-9145-99EE-CE78911D4269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B9DC-4EA8-5041-9638-0D6A8AFE6C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y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y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71A966CA-C872-9145-99EE-CE78911D4269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B9DC-4EA8-5041-9638-0D6A8AFE6C7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y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y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y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y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66CA-C872-9145-99EE-CE78911D4269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B9DC-4EA8-5041-9638-0D6A8AFE6C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y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y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y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66CA-C872-9145-99EE-CE78911D4269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B9DC-4EA8-5041-9638-0D6A8AFE6C7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y-GB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y-GB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y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cy-GB" smtClean="0"/>
              <a:t>Click to edit Master text styles</a:t>
            </a:r>
          </a:p>
          <a:p>
            <a:pPr lvl="1"/>
            <a:r>
              <a:rPr lang="cy-GB" smtClean="0"/>
              <a:t>Second level</a:t>
            </a:r>
          </a:p>
          <a:p>
            <a:pPr lvl="2"/>
            <a:r>
              <a:rPr lang="cy-GB" smtClean="0"/>
              <a:t>Third level</a:t>
            </a:r>
          </a:p>
          <a:p>
            <a:pPr lvl="3"/>
            <a:r>
              <a:rPr lang="cy-GB" smtClean="0"/>
              <a:t>Fourth level</a:t>
            </a:r>
          </a:p>
          <a:p>
            <a:pPr lvl="4"/>
            <a:r>
              <a:rPr lang="cy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66CA-C872-9145-99EE-CE78911D4269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B9DC-4EA8-5041-9638-0D6A8AFE6C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cy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cy-GB" smtClean="0"/>
              <a:t>Click to edit Master text styles</a:t>
            </a:r>
          </a:p>
          <a:p>
            <a:pPr lvl="1"/>
            <a:r>
              <a:rPr lang="cy-GB" smtClean="0"/>
              <a:t>Second level</a:t>
            </a:r>
          </a:p>
          <a:p>
            <a:pPr lvl="2"/>
            <a:r>
              <a:rPr lang="cy-GB" smtClean="0"/>
              <a:t>Third level</a:t>
            </a:r>
          </a:p>
          <a:p>
            <a:pPr lvl="3"/>
            <a:r>
              <a:rPr lang="cy-GB" smtClean="0"/>
              <a:t>Fourth level</a:t>
            </a:r>
          </a:p>
          <a:p>
            <a:pPr lvl="4"/>
            <a:r>
              <a:rPr lang="cy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66CA-C872-9145-99EE-CE78911D4269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B9DC-4EA8-5041-9638-0D6A8AFE6C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cy-GB" smtClean="0"/>
              <a:t>Click to edit Master text styles</a:t>
            </a:r>
          </a:p>
          <a:p>
            <a:pPr lvl="1"/>
            <a:r>
              <a:rPr lang="cy-GB" smtClean="0"/>
              <a:t>Second level</a:t>
            </a:r>
          </a:p>
          <a:p>
            <a:pPr lvl="2"/>
            <a:r>
              <a:rPr lang="cy-GB" smtClean="0"/>
              <a:t>Third level</a:t>
            </a:r>
          </a:p>
          <a:p>
            <a:pPr lvl="3"/>
            <a:r>
              <a:rPr lang="cy-GB" smtClean="0"/>
              <a:t>Fourth level</a:t>
            </a:r>
          </a:p>
          <a:p>
            <a:pPr lvl="4"/>
            <a:r>
              <a:rPr lang="cy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71A966CA-C872-9145-99EE-CE78911D4269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B9DC-4EA8-5041-9638-0D6A8AFE6C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cy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y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71A966CA-C872-9145-99EE-CE78911D4269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EAAB9DC-4EA8-5041-9638-0D6A8AFE6C7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y-GB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cy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y-GB" smtClean="0"/>
              <a:t>Click to edit Master text styles</a:t>
            </a:r>
          </a:p>
          <a:p>
            <a:pPr lvl="1"/>
            <a:r>
              <a:rPr lang="cy-GB" smtClean="0"/>
              <a:t>Second level</a:t>
            </a:r>
          </a:p>
          <a:p>
            <a:pPr lvl="2"/>
            <a:r>
              <a:rPr lang="cy-GB" smtClean="0"/>
              <a:t>Third level</a:t>
            </a:r>
          </a:p>
          <a:p>
            <a:pPr lvl="3"/>
            <a:r>
              <a:rPr lang="cy-GB" smtClean="0"/>
              <a:t>Fourth level</a:t>
            </a:r>
          </a:p>
          <a:p>
            <a:pPr lvl="4"/>
            <a:r>
              <a:rPr lang="cy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71A966CA-C872-9145-99EE-CE78911D4269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1EAAB9DC-4EA8-5041-9638-0D6A8AFE6C7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y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cy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y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64DDAE5B-B07C-441A-8026-C23A427A74DC}" type="datetime1">
              <a:rPr lang="en-US" smtClean="0"/>
              <a:pPr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cy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y-GB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1EAAB9DC-4EA8-5041-9638-0D6A8AFE6C7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y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cy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y-GB" smtClean="0"/>
              <a:t>Click to edit Master text styles</a:t>
            </a:r>
          </a:p>
          <a:p>
            <a:pPr lvl="1"/>
            <a:r>
              <a:rPr lang="cy-GB" smtClean="0"/>
              <a:t>Second level</a:t>
            </a:r>
          </a:p>
          <a:p>
            <a:pPr lvl="2"/>
            <a:r>
              <a:rPr lang="cy-GB" smtClean="0"/>
              <a:t>Third level</a:t>
            </a:r>
          </a:p>
          <a:p>
            <a:pPr lvl="3"/>
            <a:r>
              <a:rPr lang="cy-GB" smtClean="0"/>
              <a:t>Fourth level</a:t>
            </a:r>
          </a:p>
          <a:p>
            <a:pPr lvl="4"/>
            <a:r>
              <a:rPr lang="cy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y-GB" smtClean="0"/>
              <a:t>Click to edit Master text styles</a:t>
            </a:r>
          </a:p>
          <a:p>
            <a:pPr lvl="1"/>
            <a:r>
              <a:rPr lang="cy-GB" smtClean="0"/>
              <a:t>Second level</a:t>
            </a:r>
          </a:p>
          <a:p>
            <a:pPr lvl="2"/>
            <a:r>
              <a:rPr lang="cy-GB" smtClean="0"/>
              <a:t>Third level</a:t>
            </a:r>
          </a:p>
          <a:p>
            <a:pPr lvl="3"/>
            <a:r>
              <a:rPr lang="cy-GB" smtClean="0"/>
              <a:t>Fourth level</a:t>
            </a:r>
          </a:p>
          <a:p>
            <a:pPr lvl="4"/>
            <a:r>
              <a:rPr lang="cy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66CA-C872-9145-99EE-CE78911D4269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B9DC-4EA8-5041-9638-0D6A8AFE6C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y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smtClean="0"/>
              <a:t>Click to edit Master text styles</a:t>
            </a:r>
          </a:p>
          <a:p>
            <a:pPr lvl="1"/>
            <a:r>
              <a:rPr lang="cy-GB" smtClean="0"/>
              <a:t>Second level</a:t>
            </a:r>
          </a:p>
          <a:p>
            <a:pPr lvl="2"/>
            <a:r>
              <a:rPr lang="cy-GB" smtClean="0"/>
              <a:t>Third level</a:t>
            </a:r>
          </a:p>
          <a:p>
            <a:pPr lvl="3"/>
            <a:r>
              <a:rPr lang="cy-GB" smtClean="0"/>
              <a:t>Fourth level</a:t>
            </a:r>
          </a:p>
          <a:p>
            <a:pPr lvl="4"/>
            <a:r>
              <a:rPr lang="cy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smtClean="0"/>
              <a:t>Click to edit Master text styles</a:t>
            </a:r>
          </a:p>
          <a:p>
            <a:pPr lvl="1"/>
            <a:r>
              <a:rPr lang="cy-GB" smtClean="0"/>
              <a:t>Second level</a:t>
            </a:r>
          </a:p>
          <a:p>
            <a:pPr lvl="2"/>
            <a:r>
              <a:rPr lang="cy-GB" smtClean="0"/>
              <a:t>Third level</a:t>
            </a:r>
          </a:p>
          <a:p>
            <a:pPr lvl="3"/>
            <a:r>
              <a:rPr lang="cy-GB" smtClean="0"/>
              <a:t>Fourth level</a:t>
            </a:r>
          </a:p>
          <a:p>
            <a:pPr lvl="4"/>
            <a:r>
              <a:rPr lang="cy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66CA-C872-9145-99EE-CE78911D4269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B9DC-4EA8-5041-9638-0D6A8AFE6C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cy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y-GB" smtClean="0"/>
              <a:t>Click to edit Master text styles</a:t>
            </a:r>
          </a:p>
          <a:p>
            <a:pPr lvl="1"/>
            <a:r>
              <a:rPr lang="cy-GB" smtClean="0"/>
              <a:t>Second level</a:t>
            </a:r>
          </a:p>
          <a:p>
            <a:pPr lvl="2"/>
            <a:r>
              <a:rPr lang="cy-GB" smtClean="0"/>
              <a:t>Third level</a:t>
            </a:r>
          </a:p>
          <a:p>
            <a:pPr lvl="3"/>
            <a:r>
              <a:rPr lang="cy-GB" smtClean="0"/>
              <a:t>Fourth level</a:t>
            </a:r>
          </a:p>
          <a:p>
            <a:pPr lvl="4"/>
            <a:r>
              <a:rPr lang="cy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66CA-C872-9145-99EE-CE78911D4269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B9DC-4EA8-5041-9638-0D6A8AFE6C7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y-GB" smtClean="0"/>
              <a:t>Click to edit Master text styles</a:t>
            </a:r>
          </a:p>
          <a:p>
            <a:pPr lvl="1"/>
            <a:r>
              <a:rPr lang="cy-GB" smtClean="0"/>
              <a:t>Second level</a:t>
            </a:r>
          </a:p>
          <a:p>
            <a:pPr lvl="2"/>
            <a:r>
              <a:rPr lang="cy-GB" smtClean="0"/>
              <a:t>Third level</a:t>
            </a:r>
          </a:p>
          <a:p>
            <a:pPr lvl="3"/>
            <a:r>
              <a:rPr lang="cy-GB" smtClean="0"/>
              <a:t>Fourth level</a:t>
            </a:r>
          </a:p>
          <a:p>
            <a:pPr lvl="4"/>
            <a:r>
              <a:rPr lang="cy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y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y-GB" smtClean="0"/>
              <a:t>Click to edit Master text styles</a:t>
            </a:r>
          </a:p>
          <a:p>
            <a:pPr lvl="1"/>
            <a:r>
              <a:rPr lang="cy-GB" smtClean="0"/>
              <a:t>Second level</a:t>
            </a:r>
          </a:p>
          <a:p>
            <a:pPr lvl="2"/>
            <a:r>
              <a:rPr lang="cy-GB" smtClean="0"/>
              <a:t>Third level</a:t>
            </a:r>
          </a:p>
          <a:p>
            <a:pPr lvl="3"/>
            <a:r>
              <a:rPr lang="cy-GB" smtClean="0"/>
              <a:t>Fourth level</a:t>
            </a:r>
          </a:p>
          <a:p>
            <a:pPr lvl="4"/>
            <a:r>
              <a:rPr lang="cy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1A966CA-C872-9145-99EE-CE78911D4269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1EAAB9DC-4EA8-5041-9638-0D6A8AFE6C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2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Ê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trip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tw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America!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 descr="img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675" y="1217124"/>
            <a:ext cx="39370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8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946" y="292031"/>
            <a:ext cx="75665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 the passage on the next slide out loud. Read it using the Welsh alphabet pronunciation.</a:t>
            </a:r>
          </a:p>
          <a:p>
            <a:endParaRPr lang="en-US" dirty="0"/>
          </a:p>
          <a:p>
            <a:r>
              <a:rPr lang="en-US" dirty="0" smtClean="0"/>
              <a:t>On the following slide listen to the mp3 and read along with it…did you understand the story?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789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1727"/>
            <a:ext cx="8248749" cy="6494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hed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of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Emploiment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Syrfys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Offis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in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Cardyff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had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risîfd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meni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letyrs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ffrom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his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ffrend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,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ê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Tecsan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sifil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serfant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côld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Ifor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Aiwing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.</a:t>
            </a:r>
          </a:p>
          <a:p>
            <a:endParaRPr lang="en-US" sz="1600" dirty="0">
              <a:solidFill>
                <a:srgbClr val="000090"/>
              </a:solidFill>
              <a:latin typeface="Avenir Book"/>
              <a:cs typeface="Avenir Book"/>
            </a:endParaRPr>
          </a:p>
          <a:p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In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efri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letyr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hi had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sbocyn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of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grêt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sais of things in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Tecsas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.</a:t>
            </a:r>
          </a:p>
          <a:p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“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Iw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myst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cym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tw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si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mi,” hi had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rityn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.</a:t>
            </a:r>
          </a:p>
          <a:p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“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Efri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thing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hiyr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is big.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offises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ar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big,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howses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ar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big,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tris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ar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big,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cars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ar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big and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salaris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ar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big.”</a:t>
            </a:r>
          </a:p>
          <a:p>
            <a:endParaRPr lang="en-US" sz="1600" dirty="0">
              <a:solidFill>
                <a:srgbClr val="000090"/>
              </a:solidFill>
              <a:latin typeface="Avenir Book"/>
              <a:cs typeface="Avenir Book"/>
            </a:endParaRPr>
          </a:p>
          <a:p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Welshman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disaided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tw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go and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si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ffor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himselff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and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ascd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hys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bos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ffor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taim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off.</a:t>
            </a:r>
          </a:p>
          <a:p>
            <a:endParaRPr lang="en-US" sz="1600" dirty="0">
              <a:solidFill>
                <a:srgbClr val="000090"/>
              </a:solidFill>
              <a:latin typeface="Avenir Book"/>
              <a:cs typeface="Avenir Book"/>
            </a:endParaRPr>
          </a:p>
          <a:p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Wen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eroplên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landed at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erport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hi had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ê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grêt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syprais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.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Efrithing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in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dîd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wos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big.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offises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wer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big,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howses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wer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big,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tris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wer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big,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cars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wer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big and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salaris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wer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big. Hi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araifd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at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Ifor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Iwing’s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hôm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and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nîded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tw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fisit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litl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bois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rwm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.</a:t>
            </a:r>
          </a:p>
          <a:p>
            <a:endParaRPr lang="en-US" sz="1600" dirty="0">
              <a:solidFill>
                <a:srgbClr val="000090"/>
              </a:solidFill>
              <a:latin typeface="Avenir Book"/>
              <a:cs typeface="Avenir Book"/>
            </a:endParaRPr>
          </a:p>
          <a:p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Ifor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gêf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him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instryctions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.</a:t>
            </a:r>
          </a:p>
          <a:p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“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Iw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go dawn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coridor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,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tw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rait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,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dden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tw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lefft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,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dden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tw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rait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,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dden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tw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left,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dden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tw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rait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, and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litl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bois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rwm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is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stret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in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ffront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of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iw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”.</a:t>
            </a:r>
          </a:p>
          <a:p>
            <a:endParaRPr lang="en-US" sz="1600" dirty="0">
              <a:solidFill>
                <a:srgbClr val="000090"/>
              </a:solidFill>
              <a:latin typeface="Avenir Book"/>
              <a:cs typeface="Avenir Book"/>
            </a:endParaRPr>
          </a:p>
          <a:p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Welshman set off dawn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coridor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,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ffyrst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tw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rait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,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dden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tw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lefft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,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dden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tw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rait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,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dden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tw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lefft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,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dden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tw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rait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and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dden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tw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rait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agen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.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Ê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sgrîm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wos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hyrd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.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Ifor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Aiwing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ran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tw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help as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ffast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as his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ffit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wd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cari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him. Hi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wos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sypraisd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tw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si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Welshman in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swimming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pwl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.</a:t>
            </a:r>
          </a:p>
          <a:p>
            <a:endParaRPr lang="en-US" sz="1600" dirty="0">
              <a:solidFill>
                <a:srgbClr val="000090"/>
              </a:solidFill>
              <a:latin typeface="Avenir Book"/>
              <a:cs typeface="Avenir Book"/>
            </a:endParaRPr>
          </a:p>
          <a:p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“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Ar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iw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ol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rait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?” hi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ascd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.</a:t>
            </a:r>
          </a:p>
          <a:p>
            <a:endParaRPr lang="en-US" sz="1600" dirty="0">
              <a:solidFill>
                <a:srgbClr val="000090"/>
              </a:solidFill>
              <a:latin typeface="Avenir Book"/>
              <a:cs typeface="Avenir Book"/>
            </a:endParaRPr>
          </a:p>
          <a:p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“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Ies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!”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craid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Welshman,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byt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don</a:t>
            </a:r>
            <a:r>
              <a:rPr lang="fr-FR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’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t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pwl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fflysh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!</a:t>
            </a:r>
            <a:endParaRPr lang="en-US" sz="1600" dirty="0">
              <a:solidFill>
                <a:srgbClr val="00009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009044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1727"/>
            <a:ext cx="8248749" cy="6494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hed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of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Emploiment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Syrfys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Offis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in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Cardyff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had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risîfd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meni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letyrs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ffrom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his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ffrend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,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ê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Tecsan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sifil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serfant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côld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Ifor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Aiwing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.</a:t>
            </a:r>
          </a:p>
          <a:p>
            <a:endParaRPr lang="en-US" sz="1600" dirty="0">
              <a:solidFill>
                <a:srgbClr val="000090"/>
              </a:solidFill>
              <a:latin typeface="Avenir Book"/>
              <a:cs typeface="Avenir Book"/>
            </a:endParaRPr>
          </a:p>
          <a:p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In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efri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letyr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hi had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sbocyn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of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grêt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sais of things in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Tecsas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.</a:t>
            </a:r>
          </a:p>
          <a:p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“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Iw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myst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cym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tw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si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mi,” hi had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rityn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.</a:t>
            </a:r>
          </a:p>
          <a:p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“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Efri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thing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hiyr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is big.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offises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ar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big,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howses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ar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big,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tris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ar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big,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cars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ar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big and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salaris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ar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big.”</a:t>
            </a:r>
          </a:p>
          <a:p>
            <a:endParaRPr lang="en-US" sz="1600" dirty="0">
              <a:solidFill>
                <a:srgbClr val="000090"/>
              </a:solidFill>
              <a:latin typeface="Avenir Book"/>
              <a:cs typeface="Avenir Book"/>
            </a:endParaRPr>
          </a:p>
          <a:p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Welshman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disaided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tw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go and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si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ffor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himselff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and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ascd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hys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bos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ffor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taim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off.</a:t>
            </a:r>
          </a:p>
          <a:p>
            <a:endParaRPr lang="en-US" sz="1600" dirty="0">
              <a:solidFill>
                <a:srgbClr val="000090"/>
              </a:solidFill>
              <a:latin typeface="Avenir Book"/>
              <a:cs typeface="Avenir Book"/>
            </a:endParaRPr>
          </a:p>
          <a:p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Wen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eroplên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landed at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erport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hi had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ê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grêt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syprais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.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Efrithing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in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dîd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wos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big.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offises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wer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big,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howses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wer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big,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tris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wer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big,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cars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wer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big and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salaris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wer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big. Hi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araifd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at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Ifor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Iwing’s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hôm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and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nîded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tw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fisit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litl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bois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rwm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.</a:t>
            </a:r>
          </a:p>
          <a:p>
            <a:endParaRPr lang="en-US" sz="1600" dirty="0">
              <a:solidFill>
                <a:srgbClr val="000090"/>
              </a:solidFill>
              <a:latin typeface="Avenir Book"/>
              <a:cs typeface="Avenir Book"/>
            </a:endParaRPr>
          </a:p>
          <a:p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Ifor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gêf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him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instryctions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.</a:t>
            </a:r>
          </a:p>
          <a:p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“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Iw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go dawn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coridor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,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tw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rait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,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dden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tw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lefft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,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dden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tw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rait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,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dden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tw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left,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dden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tw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rait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, and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litl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bois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rwm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is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stret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in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ffront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of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iw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”.</a:t>
            </a:r>
          </a:p>
          <a:p>
            <a:endParaRPr lang="en-US" sz="1600" dirty="0">
              <a:solidFill>
                <a:srgbClr val="000090"/>
              </a:solidFill>
              <a:latin typeface="Avenir Book"/>
              <a:cs typeface="Avenir Book"/>
            </a:endParaRPr>
          </a:p>
          <a:p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Welshman set off dawn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coridor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,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ffyrst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tw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rait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,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dden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tw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lefft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,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dden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tw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rait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,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dden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tw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lefft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,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dden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tw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rait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and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dden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tw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rait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agen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.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Ê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sgrîm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wos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hyrd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.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Ifor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Aiwing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ran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tw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help as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ffast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as his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ffit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wd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cari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him. Hi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wos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sypraisd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tw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si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Welshman in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swimming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pwl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.</a:t>
            </a:r>
          </a:p>
          <a:p>
            <a:endParaRPr lang="en-US" sz="1600" dirty="0">
              <a:solidFill>
                <a:srgbClr val="000090"/>
              </a:solidFill>
              <a:latin typeface="Avenir Book"/>
              <a:cs typeface="Avenir Book"/>
            </a:endParaRPr>
          </a:p>
          <a:p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“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Ar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iw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ol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rait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?” hi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ascd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.</a:t>
            </a:r>
          </a:p>
          <a:p>
            <a:endParaRPr lang="en-US" sz="1600" dirty="0">
              <a:solidFill>
                <a:srgbClr val="000090"/>
              </a:solidFill>
              <a:latin typeface="Avenir Book"/>
              <a:cs typeface="Avenir Book"/>
            </a:endParaRPr>
          </a:p>
          <a:p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“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Ies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!”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craid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Welshman,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byt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don</a:t>
            </a:r>
            <a:r>
              <a:rPr lang="fr-FR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’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t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pwl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ddy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Avenir Book"/>
                <a:cs typeface="Avenir Book"/>
              </a:rPr>
              <a:t>fflysh</a:t>
            </a:r>
            <a:r>
              <a:rPr lang="en-US" sz="1600" dirty="0" smtClean="0">
                <a:solidFill>
                  <a:srgbClr val="000090"/>
                </a:solidFill>
                <a:latin typeface="Avenir Book"/>
                <a:cs typeface="Avenir Book"/>
              </a:rPr>
              <a:t>!</a:t>
            </a:r>
            <a:endParaRPr lang="en-US" sz="1600" dirty="0">
              <a:solidFill>
                <a:srgbClr val="000090"/>
              </a:solidFill>
              <a:latin typeface="Avenir Book"/>
              <a:cs typeface="Avenir Book"/>
            </a:endParaRPr>
          </a:p>
        </p:txBody>
      </p:sp>
      <p:pic>
        <p:nvPicPr>
          <p:cNvPr id="3" name="Ê trip tw America sai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41202" y="581163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81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1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118</TotalTime>
  <Words>653</Words>
  <Application>Microsoft Macintosh PowerPoint</Application>
  <PresentationFormat>On-screen Show (4:3)</PresentationFormat>
  <Paragraphs>40</Paragraphs>
  <Slides>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Plaza</vt:lpstr>
      <vt:lpstr>Ê trip tw America!</vt:lpstr>
      <vt:lpstr>PowerPoint Presentation</vt:lpstr>
      <vt:lpstr>PowerPoint Presentation</vt:lpstr>
      <vt:lpstr>PowerPoint Presentation</vt:lpstr>
    </vt:vector>
  </TitlesOfParts>
  <Company>Prifysgol Bangor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Lowri Jones</dc:creator>
  <cp:lastModifiedBy>Lowri Jones</cp:lastModifiedBy>
  <cp:revision>5</cp:revision>
  <dcterms:created xsi:type="dcterms:W3CDTF">2015-11-11T13:48:07Z</dcterms:created>
  <dcterms:modified xsi:type="dcterms:W3CDTF">2015-11-11T15:52:49Z</dcterms:modified>
</cp:coreProperties>
</file>